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559675"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varScale="1">
        <p:scale>
          <a:sx n="69" d="100"/>
          <a:sy n="69" d="100"/>
        </p:scale>
        <p:origin x="3224" y="216"/>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7037" y="685800"/>
            <a:ext cx="2424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57712" y="1547778"/>
            <a:ext cx="7044600" cy="42669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57705" y="5891409"/>
            <a:ext cx="7044600" cy="1647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57705" y="2299346"/>
            <a:ext cx="7044600" cy="40818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57705" y="6552657"/>
            <a:ext cx="7044600" cy="27039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57705" y="4471058"/>
            <a:ext cx="7044600" cy="17496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57705" y="2395696"/>
            <a:ext cx="7044600" cy="71019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57705" y="2395696"/>
            <a:ext cx="3306900" cy="7101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3995291" y="2395696"/>
            <a:ext cx="3306900" cy="7101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57705" y="1154948"/>
            <a:ext cx="2321700" cy="15711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57705" y="2888617"/>
            <a:ext cx="2321700" cy="6609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05325" y="935745"/>
            <a:ext cx="5264700" cy="85035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19508" y="2563450"/>
            <a:ext cx="3344400" cy="3081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19508" y="5826865"/>
            <a:ext cx="3344400" cy="2567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083839" y="1505164"/>
            <a:ext cx="3172200" cy="76812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57705" y="8794266"/>
            <a:ext cx="4959600" cy="12576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57705" y="2395696"/>
            <a:ext cx="7044600" cy="71019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ac-mice.jp/zennichi/"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1.jpg"/><Relationship Id="rId5" Type="http://schemas.openxmlformats.org/officeDocument/2006/relationships/hyperlink" Target="https://www.youtube.com/channel/UCjqoAXM_ahIRz-BJcDwSqnA/featured" TargetMode="External"/><Relationship Id="rId4" Type="http://schemas.openxmlformats.org/officeDocument/2006/relationships/hyperlink" Target="http://@zennichi_gk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21245" y="965416"/>
            <a:ext cx="7044600" cy="11904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ja" sz="6000">
                <a:latin typeface="Courier New"/>
                <a:ea typeface="Courier New"/>
                <a:cs typeface="Courier New"/>
                <a:sym typeface="Courier New"/>
              </a:rPr>
              <a:t>学連大学</a:t>
            </a:r>
            <a:endParaRPr sz="6000">
              <a:latin typeface="Courier New"/>
              <a:ea typeface="Courier New"/>
              <a:cs typeface="Courier New"/>
              <a:sym typeface="Courier New"/>
            </a:endParaRPr>
          </a:p>
        </p:txBody>
      </p:sp>
      <p:sp>
        <p:nvSpPr>
          <p:cNvPr id="55" name="Google Shape;55;p13"/>
          <p:cNvSpPr txBox="1">
            <a:spLocks noGrp="1"/>
          </p:cNvSpPr>
          <p:nvPr>
            <p:ph type="title"/>
          </p:nvPr>
        </p:nvSpPr>
        <p:spPr>
          <a:xfrm>
            <a:off x="257705" y="7553816"/>
            <a:ext cx="7044600" cy="11904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ja" sz="1400" b="1">
                <a:latin typeface="HiraKakuPro-W3"/>
                <a:ea typeface="HiraKakuPro-W3"/>
                <a:cs typeface="HiraKakuPro-W3"/>
                <a:sym typeface="HiraKakuPro-W3"/>
              </a:rPr>
              <a:t>紹介文</a:t>
            </a:r>
            <a:endParaRPr sz="1400" b="1">
              <a:latin typeface="HiraKakuPro-W3"/>
              <a:ea typeface="HiraKakuPro-W3"/>
              <a:cs typeface="HiraKakuPro-W3"/>
              <a:sym typeface="HiraKakuPro-W3"/>
            </a:endParaRPr>
          </a:p>
          <a:p>
            <a:pPr marL="0" lvl="0" indent="0" algn="l" rtl="0">
              <a:spcBef>
                <a:spcPts val="0"/>
              </a:spcBef>
              <a:spcAft>
                <a:spcPts val="0"/>
              </a:spcAft>
              <a:buNone/>
            </a:pPr>
            <a:r>
              <a:rPr lang="ja" sz="1400">
                <a:latin typeface="HiraKakuPro-W3"/>
                <a:ea typeface="HiraKakuPro-W3"/>
                <a:cs typeface="HiraKakuPro-W3"/>
                <a:sym typeface="HiraKakuPro-W3"/>
              </a:rPr>
              <a:t>学連大学では男女ともに王座決定戦に出場することを目標に日々練習に励んでいます。基本的に活動は大学内の道場で週六日です。弓道に全力で取り組む環境が整っており、OB・OGの方々とのつながりも深いです。本学での入部をお考えの方は以下のリンクからお気軽にご相談ください。</a:t>
            </a:r>
            <a:endParaRPr sz="1400">
              <a:latin typeface="HiraKakuPro-W3"/>
              <a:ea typeface="HiraKakuPro-W3"/>
              <a:cs typeface="HiraKakuPro-W3"/>
              <a:sym typeface="HiraKakuPro-W3"/>
            </a:endParaRPr>
          </a:p>
        </p:txBody>
      </p:sp>
      <p:sp>
        <p:nvSpPr>
          <p:cNvPr id="56" name="Google Shape;56;p13"/>
          <p:cNvSpPr txBox="1">
            <a:spLocks noGrp="1"/>
          </p:cNvSpPr>
          <p:nvPr>
            <p:ph type="title"/>
          </p:nvPr>
        </p:nvSpPr>
        <p:spPr>
          <a:xfrm>
            <a:off x="257705" y="8982941"/>
            <a:ext cx="7044600" cy="11904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ja" sz="1400" b="1">
                <a:latin typeface="HiraKakuPro-W3"/>
                <a:ea typeface="HiraKakuPro-W3"/>
                <a:cs typeface="HiraKakuPro-W3"/>
                <a:sym typeface="HiraKakuPro-W3"/>
              </a:rPr>
              <a:t>関連情報・リンク</a:t>
            </a:r>
            <a:endParaRPr sz="1400" b="1">
              <a:latin typeface="HiraKakuPro-W3"/>
              <a:ea typeface="HiraKakuPro-W3"/>
              <a:cs typeface="HiraKakuPro-W3"/>
              <a:sym typeface="HiraKakuPro-W3"/>
            </a:endParaRPr>
          </a:p>
          <a:p>
            <a:pPr marL="0" lvl="0" indent="0" algn="l" rtl="0">
              <a:spcBef>
                <a:spcPts val="0"/>
              </a:spcBef>
              <a:spcAft>
                <a:spcPts val="0"/>
              </a:spcAft>
              <a:buNone/>
            </a:pPr>
            <a:r>
              <a:rPr lang="ja" sz="1400">
                <a:latin typeface="HiraKakuPro-W3"/>
                <a:ea typeface="HiraKakuPro-W3"/>
                <a:cs typeface="HiraKakuPro-W3"/>
                <a:sym typeface="HiraKakuPro-W3"/>
              </a:rPr>
              <a:t>公式HP		</a:t>
            </a:r>
            <a:r>
              <a:rPr lang="ja" sz="1400" u="sng">
                <a:solidFill>
                  <a:schemeClr val="hlink"/>
                </a:solidFill>
                <a:latin typeface="HiraKakuPro-W3"/>
                <a:ea typeface="HiraKakuPro-W3"/>
                <a:cs typeface="HiraKakuPro-W3"/>
                <a:sym typeface="HiraKakuPro-W3"/>
                <a:hlinkClick r:id="rId3"/>
              </a:rPr>
              <a:t>https://www.pac-mice.jp/zennichi/</a:t>
            </a:r>
            <a:endParaRPr sz="1400">
              <a:latin typeface="HiraKakuPro-W3"/>
              <a:ea typeface="HiraKakuPro-W3"/>
              <a:cs typeface="HiraKakuPro-W3"/>
              <a:sym typeface="HiraKakuPro-W3"/>
            </a:endParaRPr>
          </a:p>
          <a:p>
            <a:pPr marL="0" lvl="0" indent="0" algn="l" rtl="0">
              <a:spcBef>
                <a:spcPts val="0"/>
              </a:spcBef>
              <a:spcAft>
                <a:spcPts val="0"/>
              </a:spcAft>
              <a:buNone/>
            </a:pPr>
            <a:r>
              <a:rPr lang="ja" sz="1400">
                <a:latin typeface="HiraKakuPro-W3"/>
                <a:ea typeface="HiraKakuPro-W3"/>
                <a:cs typeface="HiraKakuPro-W3"/>
                <a:sym typeface="HiraKakuPro-W3"/>
              </a:rPr>
              <a:t>公式Twitter		</a:t>
            </a:r>
            <a:r>
              <a:rPr lang="ja" sz="1400" u="sng">
                <a:solidFill>
                  <a:schemeClr val="hlink"/>
                </a:solidFill>
                <a:latin typeface="HiraKakuPro-W3"/>
                <a:ea typeface="HiraKakuPro-W3"/>
                <a:cs typeface="HiraKakuPro-W3"/>
                <a:sym typeface="HiraKakuPro-W3"/>
                <a:hlinkClick r:id="rId4"/>
              </a:rPr>
              <a:t>@zennichi_gkr</a:t>
            </a:r>
            <a:endParaRPr sz="1400">
              <a:latin typeface="HiraKakuPro-W3"/>
              <a:ea typeface="HiraKakuPro-W3"/>
              <a:cs typeface="HiraKakuPro-W3"/>
              <a:sym typeface="HiraKakuPro-W3"/>
            </a:endParaRPr>
          </a:p>
          <a:p>
            <a:pPr marL="0" lvl="0" indent="0" algn="l" rtl="0">
              <a:spcBef>
                <a:spcPts val="0"/>
              </a:spcBef>
              <a:spcAft>
                <a:spcPts val="0"/>
              </a:spcAft>
              <a:buNone/>
            </a:pPr>
            <a:r>
              <a:rPr lang="ja" sz="1400">
                <a:latin typeface="HiraKakuPro-W3"/>
                <a:ea typeface="HiraKakuPro-W3"/>
                <a:cs typeface="HiraKakuPro-W3"/>
                <a:sym typeface="HiraKakuPro-W3"/>
              </a:rPr>
              <a:t>公式YouTube	</a:t>
            </a:r>
            <a:r>
              <a:rPr lang="ja" sz="1400" u="sng">
                <a:solidFill>
                  <a:schemeClr val="hlink"/>
                </a:solidFill>
                <a:latin typeface="HiraKakuPro-W3"/>
                <a:ea typeface="HiraKakuPro-W3"/>
                <a:cs typeface="HiraKakuPro-W3"/>
                <a:sym typeface="HiraKakuPro-W3"/>
                <a:hlinkClick r:id="rId5"/>
              </a:rPr>
              <a:t>https://www.youtube.com/channel/UCjqoAXM_ahIRz-BJcDwSqnA/featured</a:t>
            </a:r>
            <a:endParaRPr sz="1400">
              <a:latin typeface="HiraKakuPro-W3"/>
              <a:ea typeface="HiraKakuPro-W3"/>
              <a:cs typeface="HiraKakuPro-W3"/>
              <a:sym typeface="HiraKakuPro-W3"/>
            </a:endParaRPr>
          </a:p>
          <a:p>
            <a:pPr marL="0" lvl="0" indent="0" algn="l" rtl="0">
              <a:spcBef>
                <a:spcPts val="0"/>
              </a:spcBef>
              <a:spcAft>
                <a:spcPts val="0"/>
              </a:spcAft>
              <a:buNone/>
            </a:pPr>
            <a:endParaRPr sz="1400">
              <a:latin typeface="HiraKakuPro-W3"/>
              <a:ea typeface="HiraKakuPro-W3"/>
              <a:cs typeface="HiraKakuPro-W3"/>
              <a:sym typeface="HiraKakuPro-W3"/>
            </a:endParaRPr>
          </a:p>
          <a:p>
            <a:pPr marL="0" lvl="0" indent="0" algn="l" rtl="0">
              <a:spcBef>
                <a:spcPts val="0"/>
              </a:spcBef>
              <a:spcAft>
                <a:spcPts val="0"/>
              </a:spcAft>
              <a:buNone/>
            </a:pPr>
            <a:endParaRPr sz="1400"/>
          </a:p>
          <a:p>
            <a:pPr marL="0" lvl="0" indent="0" algn="l" rtl="0">
              <a:spcBef>
                <a:spcPts val="0"/>
              </a:spcBef>
              <a:spcAft>
                <a:spcPts val="0"/>
              </a:spcAft>
              <a:buNone/>
            </a:pPr>
            <a:endParaRPr sz="1400"/>
          </a:p>
          <a:p>
            <a:pPr marL="0" lvl="0" indent="0" algn="l" rtl="0">
              <a:spcBef>
                <a:spcPts val="0"/>
              </a:spcBef>
              <a:spcAft>
                <a:spcPts val="0"/>
              </a:spcAft>
              <a:buNone/>
            </a:pPr>
            <a:endParaRPr sz="1400"/>
          </a:p>
        </p:txBody>
      </p:sp>
      <p:sp>
        <p:nvSpPr>
          <p:cNvPr id="57" name="Google Shape;57;p13"/>
          <p:cNvSpPr txBox="1"/>
          <p:nvPr/>
        </p:nvSpPr>
        <p:spPr>
          <a:xfrm>
            <a:off x="4007675" y="3988175"/>
            <a:ext cx="3294600" cy="1544100"/>
          </a:xfrm>
          <a:prstGeom prst="rect">
            <a:avLst/>
          </a:prstGeom>
          <a:noFill/>
          <a:ln w="9525" cap="flat" cmpd="sng">
            <a:solidFill>
              <a:srgbClr val="000000"/>
            </a:solidFill>
            <a:prstDash val="solid"/>
            <a:round/>
            <a:headEnd type="none" w="sm" len="sm"/>
            <a:tailEnd type="none" w="sm" len="sm"/>
          </a:ln>
        </p:spPr>
        <p:txBody>
          <a:bodyPr spcFirstLastPara="1" wrap="square" lIns="1710000" tIns="91425" rIns="91425" bIns="91425" anchor="t" anchorCtr="0">
            <a:noAutofit/>
          </a:bodyPr>
          <a:lstStyle/>
          <a:p>
            <a:pPr marL="0" lvl="0" indent="-1706787" algn="l" rtl="0">
              <a:spcBef>
                <a:spcPts val="0"/>
              </a:spcBef>
              <a:spcAft>
                <a:spcPts val="0"/>
              </a:spcAft>
              <a:buNone/>
            </a:pPr>
            <a:r>
              <a:rPr lang="ja"/>
              <a:t>写真または動画を貼り付けてください</a:t>
            </a:r>
            <a:endParaRPr/>
          </a:p>
          <a:p>
            <a:pPr marL="0" lvl="0" indent="-1706787" algn="l" rtl="0">
              <a:spcBef>
                <a:spcPts val="0"/>
              </a:spcBef>
              <a:spcAft>
                <a:spcPts val="0"/>
              </a:spcAft>
              <a:buNone/>
            </a:pPr>
            <a:endParaRPr/>
          </a:p>
        </p:txBody>
      </p:sp>
      <p:pic>
        <p:nvPicPr>
          <p:cNvPr id="58" name="Google Shape;58;p13"/>
          <p:cNvPicPr preferRelativeResize="0"/>
          <p:nvPr/>
        </p:nvPicPr>
        <p:blipFill>
          <a:blip r:embed="rId6">
            <a:alphaModFix/>
          </a:blip>
          <a:stretch>
            <a:fillRect/>
          </a:stretch>
        </p:blipFill>
        <p:spPr>
          <a:xfrm>
            <a:off x="4007675" y="3999125"/>
            <a:ext cx="3283475" cy="1544100"/>
          </a:xfrm>
          <a:prstGeom prst="rect">
            <a:avLst/>
          </a:prstGeom>
          <a:noFill/>
          <a:ln>
            <a:noFill/>
          </a:ln>
        </p:spPr>
      </p:pic>
      <p:sp>
        <p:nvSpPr>
          <p:cNvPr id="59" name="Google Shape;59;p13"/>
          <p:cNvSpPr txBox="1"/>
          <p:nvPr/>
        </p:nvSpPr>
        <p:spPr>
          <a:xfrm>
            <a:off x="4007675" y="2462100"/>
            <a:ext cx="3283500" cy="12198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ja" b="1" dirty="0">
                <a:latin typeface="HiraKakuPro-W3"/>
                <a:ea typeface="HiraKakuPro-W3"/>
                <a:cs typeface="HiraKakuPro-W3"/>
                <a:sym typeface="HiraKakuPro-W3"/>
              </a:rPr>
              <a:t>部員数</a:t>
            </a:r>
            <a:endParaRPr b="1" dirty="0">
              <a:latin typeface="HiraKakuPro-W3"/>
              <a:ea typeface="HiraKakuPro-W3"/>
              <a:cs typeface="HiraKakuPro-W3"/>
              <a:sym typeface="HiraKakuPro-W3"/>
            </a:endParaRPr>
          </a:p>
          <a:p>
            <a:pPr marL="0" lvl="0" indent="0" algn="l" rtl="0">
              <a:spcBef>
                <a:spcPts val="0"/>
              </a:spcBef>
              <a:spcAft>
                <a:spcPts val="0"/>
              </a:spcAft>
              <a:buNone/>
            </a:pPr>
            <a:r>
              <a:rPr lang="ja" dirty="0">
                <a:latin typeface="HiraKakuPro-W3"/>
                <a:ea typeface="HiraKakuPro-W3"/>
                <a:cs typeface="HiraKakuPro-W3"/>
                <a:sym typeface="HiraKakuPro-W3"/>
              </a:rPr>
              <a:t>四年：12人	計：48人</a:t>
            </a:r>
            <a:endParaRPr dirty="0">
              <a:latin typeface="HiraKakuPro-W3"/>
              <a:ea typeface="HiraKakuPro-W3"/>
              <a:cs typeface="HiraKakuPro-W3"/>
              <a:sym typeface="HiraKakuPro-W3"/>
            </a:endParaRPr>
          </a:p>
          <a:p>
            <a:pPr marL="0" lvl="0" indent="0" algn="l" rtl="0">
              <a:spcBef>
                <a:spcPts val="0"/>
              </a:spcBef>
              <a:spcAft>
                <a:spcPts val="0"/>
              </a:spcAft>
              <a:buNone/>
            </a:pPr>
            <a:r>
              <a:rPr lang="ja" dirty="0">
                <a:latin typeface="HiraKakuPro-W3"/>
                <a:ea typeface="HiraKakuPro-W3"/>
                <a:cs typeface="HiraKakuPro-W3"/>
                <a:sym typeface="HiraKakuPro-W3"/>
              </a:rPr>
              <a:t>三年：12人	内訳</a:t>
            </a:r>
            <a:endParaRPr dirty="0">
              <a:latin typeface="HiraKakuPro-W3"/>
              <a:ea typeface="HiraKakuPro-W3"/>
              <a:cs typeface="HiraKakuPro-W3"/>
              <a:sym typeface="HiraKakuPro-W3"/>
            </a:endParaRPr>
          </a:p>
          <a:p>
            <a:pPr marL="0" lvl="0" indent="0" algn="l" rtl="0">
              <a:spcBef>
                <a:spcPts val="0"/>
              </a:spcBef>
              <a:spcAft>
                <a:spcPts val="0"/>
              </a:spcAft>
              <a:buNone/>
            </a:pPr>
            <a:r>
              <a:rPr lang="ja" dirty="0">
                <a:latin typeface="HiraKakuPro-W3"/>
                <a:ea typeface="HiraKakuPro-W3"/>
                <a:cs typeface="HiraKakuPro-W3"/>
                <a:sym typeface="HiraKakuPro-W3"/>
              </a:rPr>
              <a:t>二年：12人	男子：24人</a:t>
            </a:r>
            <a:endParaRPr dirty="0">
              <a:latin typeface="HiraKakuPro-W3"/>
              <a:ea typeface="HiraKakuPro-W3"/>
              <a:cs typeface="HiraKakuPro-W3"/>
              <a:sym typeface="HiraKakuPro-W3"/>
            </a:endParaRPr>
          </a:p>
          <a:p>
            <a:pPr marL="0" lvl="0" indent="0" algn="l" rtl="0">
              <a:spcBef>
                <a:spcPts val="0"/>
              </a:spcBef>
              <a:spcAft>
                <a:spcPts val="0"/>
              </a:spcAft>
              <a:buNone/>
            </a:pPr>
            <a:r>
              <a:rPr lang="en-US" altLang="ja" dirty="0">
                <a:latin typeface="HiraKakuPro-W3"/>
                <a:ea typeface="HiraKakuPro-W3"/>
                <a:cs typeface="HiraKakuPro-W3"/>
                <a:sym typeface="HiraKakuPro-W3"/>
              </a:rPr>
              <a:t>2022</a:t>
            </a:r>
            <a:r>
              <a:rPr lang="ja-JP" altLang="en-US">
                <a:latin typeface="HiraKakuPro-W3"/>
                <a:ea typeface="HiraKakuPro-W3"/>
                <a:cs typeface="HiraKakuPro-W3"/>
                <a:sym typeface="HiraKakuPro-W3"/>
              </a:rPr>
              <a:t>年</a:t>
            </a:r>
            <a:r>
              <a:rPr lang="en-US" altLang="ja-JP" dirty="0">
                <a:latin typeface="HiraKakuPro-W3"/>
                <a:ea typeface="HiraKakuPro-W3"/>
                <a:cs typeface="HiraKakuPro-W3"/>
                <a:sym typeface="HiraKakuPro-W3"/>
              </a:rPr>
              <a:t>3</a:t>
            </a:r>
            <a:r>
              <a:rPr lang="ja-JP" altLang="en-US">
                <a:latin typeface="HiraKakuPro-W3"/>
                <a:ea typeface="HiraKakuPro-W3"/>
                <a:cs typeface="HiraKakuPro-W3"/>
                <a:sym typeface="HiraKakuPro-W3"/>
              </a:rPr>
              <a:t>月</a:t>
            </a:r>
            <a:r>
              <a:rPr lang="en-US" altLang="ja-JP" dirty="0">
                <a:latin typeface="HiraKakuPro-W3"/>
                <a:ea typeface="HiraKakuPro-W3"/>
                <a:cs typeface="HiraKakuPro-W3"/>
                <a:sym typeface="HiraKakuPro-W3"/>
              </a:rPr>
              <a:t>1</a:t>
            </a:r>
            <a:r>
              <a:rPr lang="ja-JP" altLang="en-US">
                <a:latin typeface="HiraKakuPro-W3"/>
                <a:ea typeface="HiraKakuPro-W3"/>
                <a:cs typeface="HiraKakuPro-W3"/>
                <a:sym typeface="HiraKakuPro-W3"/>
              </a:rPr>
              <a:t>日時点</a:t>
            </a:r>
            <a:r>
              <a:rPr lang="ja" dirty="0">
                <a:latin typeface="HiraKakuPro-W3"/>
                <a:ea typeface="HiraKakuPro-W3"/>
                <a:cs typeface="HiraKakuPro-W3"/>
                <a:sym typeface="HiraKakuPro-W3"/>
              </a:rPr>
              <a:t>	女子：24人</a:t>
            </a:r>
            <a:endParaRPr dirty="0">
              <a:latin typeface="HiraKakuPro-W3"/>
              <a:ea typeface="HiraKakuPro-W3"/>
              <a:cs typeface="HiraKakuPro-W3"/>
              <a:sym typeface="HiraKakuPro-W3"/>
            </a:endParaRPr>
          </a:p>
        </p:txBody>
      </p:sp>
      <p:sp>
        <p:nvSpPr>
          <p:cNvPr id="60" name="Google Shape;60;p13"/>
          <p:cNvSpPr txBox="1"/>
          <p:nvPr/>
        </p:nvSpPr>
        <p:spPr>
          <a:xfrm>
            <a:off x="273000" y="2479825"/>
            <a:ext cx="3369900" cy="12198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ja" b="1">
                <a:latin typeface="HiraKakuPro-W3"/>
                <a:ea typeface="HiraKakuPro-W3"/>
                <a:cs typeface="HiraKakuPro-W3"/>
                <a:sym typeface="HiraKakuPro-W3"/>
              </a:rPr>
              <a:t>役員名</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監督：学連 太郎 先生</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コーチ：学連 次郎 先生</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主将：学連 三郎</a:t>
            </a:r>
            <a:endParaRPr>
              <a:latin typeface="HiraKakuPro-W3"/>
              <a:ea typeface="HiraKakuPro-W3"/>
              <a:cs typeface="HiraKakuPro-W3"/>
              <a:sym typeface="HiraKakuPro-W3"/>
            </a:endParaRPr>
          </a:p>
        </p:txBody>
      </p:sp>
      <p:sp>
        <p:nvSpPr>
          <p:cNvPr id="61" name="Google Shape;61;p13"/>
          <p:cNvSpPr txBox="1"/>
          <p:nvPr/>
        </p:nvSpPr>
        <p:spPr>
          <a:xfrm>
            <a:off x="257700" y="3953850"/>
            <a:ext cx="3369900" cy="17034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ja" b="1">
                <a:latin typeface="HiraKakuPro-W3"/>
                <a:ea typeface="HiraKakuPro-W3"/>
                <a:cs typeface="HiraKakuPro-W3"/>
                <a:sym typeface="HiraKakuPro-W3"/>
              </a:rPr>
              <a:t>主な活動予定</a:t>
            </a:r>
            <a:endParaRPr b="1">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6月 全関東学生弓道選手権大会</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8月 全日本学生弓道選手権大会</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9-10月 リーグ戦</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11月 伊勢神宮奉納大会</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12月 定期戦対弓道大学</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3月 新人戦</a:t>
            </a:r>
            <a:endParaRPr>
              <a:latin typeface="HiraKakuPro-W3"/>
              <a:ea typeface="HiraKakuPro-W3"/>
              <a:cs typeface="HiraKakuPro-W3"/>
              <a:sym typeface="HiraKakuPro-W3"/>
            </a:endParaRPr>
          </a:p>
        </p:txBody>
      </p:sp>
      <p:sp>
        <p:nvSpPr>
          <p:cNvPr id="62" name="Google Shape;62;p13"/>
          <p:cNvSpPr txBox="1"/>
          <p:nvPr/>
        </p:nvSpPr>
        <p:spPr>
          <a:xfrm>
            <a:off x="257700" y="5911475"/>
            <a:ext cx="3369900" cy="14037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ja" b="1">
                <a:latin typeface="HiraKakuPro-W3"/>
                <a:ea typeface="HiraKakuPro-W3"/>
                <a:cs typeface="HiraKakuPro-W3"/>
                <a:sym typeface="HiraKakuPro-W3"/>
              </a:rPr>
              <a:t>近年の戦績</a:t>
            </a:r>
            <a:endParaRPr b="1">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'19 全日本学生弓道選手権大会</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	女子団体 優勝</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'17 学連三郎 東西対抗出場</a:t>
            </a:r>
            <a:endParaRPr>
              <a:latin typeface="HiraKakuPro-W3"/>
              <a:ea typeface="HiraKakuPro-W3"/>
              <a:cs typeface="HiraKakuPro-W3"/>
              <a:sym typeface="HiraKakuPro-W3"/>
            </a:endParaRPr>
          </a:p>
        </p:txBody>
      </p:sp>
      <p:sp>
        <p:nvSpPr>
          <p:cNvPr id="63" name="Google Shape;63;p13"/>
          <p:cNvSpPr txBox="1"/>
          <p:nvPr/>
        </p:nvSpPr>
        <p:spPr>
          <a:xfrm>
            <a:off x="3964463" y="5911400"/>
            <a:ext cx="3369900" cy="14037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ja" b="1">
                <a:latin typeface="HiraKakuPro-W3"/>
                <a:ea typeface="HiraKakuPro-W3"/>
                <a:cs typeface="HiraKakuPro-W3"/>
                <a:sym typeface="HiraKakuPro-W3"/>
              </a:rPr>
              <a:t>活動日</a:t>
            </a:r>
            <a:endParaRPr b="1">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月・水・金　18:00〜21:00</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土・日　　　9:00〜12:00</a:t>
            </a:r>
            <a:endParaRPr>
              <a:latin typeface="HiraKakuPro-W3"/>
              <a:ea typeface="HiraKakuPro-W3"/>
              <a:cs typeface="HiraKakuPro-W3"/>
              <a:sym typeface="HiraKakuPro-W3"/>
            </a:endParaRPr>
          </a:p>
          <a:p>
            <a:pPr marL="0" lvl="0" indent="0" algn="l" rtl="0">
              <a:spcBef>
                <a:spcPts val="0"/>
              </a:spcBef>
              <a:spcAft>
                <a:spcPts val="0"/>
              </a:spcAft>
              <a:buNone/>
            </a:pPr>
            <a:r>
              <a:rPr lang="ja">
                <a:latin typeface="HiraKakuPro-W3"/>
                <a:ea typeface="HiraKakuPro-W3"/>
                <a:cs typeface="HiraKakuPro-W3"/>
                <a:sym typeface="HiraKakuPro-W3"/>
              </a:rPr>
              <a:t>その他	</a:t>
            </a:r>
            <a:endParaRPr>
              <a:latin typeface="HiraKakuPro-W3"/>
              <a:ea typeface="HiraKakuPro-W3"/>
              <a:cs typeface="HiraKakuPro-W3"/>
              <a:sym typeface="HiraKakuPro-W3"/>
            </a:endParaRPr>
          </a:p>
          <a:p>
            <a:pPr marL="0" lvl="0" indent="457200" algn="l" rtl="0">
              <a:spcBef>
                <a:spcPts val="0"/>
              </a:spcBef>
              <a:spcAft>
                <a:spcPts val="0"/>
              </a:spcAft>
              <a:buNone/>
            </a:pPr>
            <a:r>
              <a:rPr lang="ja">
                <a:latin typeface="HiraKakuPro-W3"/>
                <a:ea typeface="HiraKakuPro-W3"/>
                <a:cs typeface="HiraKakuPro-W3"/>
                <a:sym typeface="HiraKakuPro-W3"/>
              </a:rPr>
              <a:t>・土日の試合</a:t>
            </a:r>
            <a:endParaRPr>
              <a:latin typeface="HiraKakuPro-W3"/>
              <a:ea typeface="HiraKakuPro-W3"/>
              <a:cs typeface="HiraKakuPro-W3"/>
              <a:sym typeface="HiraKakuPro-W3"/>
            </a:endParaRPr>
          </a:p>
          <a:p>
            <a:pPr marL="0" lvl="0" indent="457200" algn="l" rtl="0">
              <a:spcBef>
                <a:spcPts val="0"/>
              </a:spcBef>
              <a:spcAft>
                <a:spcPts val="0"/>
              </a:spcAft>
              <a:buNone/>
            </a:pPr>
            <a:r>
              <a:rPr lang="ja">
                <a:latin typeface="HiraKakuPro-W3"/>
                <a:ea typeface="HiraKakuPro-W3"/>
                <a:cs typeface="HiraKakuPro-W3"/>
                <a:sym typeface="HiraKakuPro-W3"/>
              </a:rPr>
              <a:t>・全体練習以外でも自主練が可能</a:t>
            </a:r>
            <a:endParaRPr>
              <a:latin typeface="HiraKakuPro-W3"/>
              <a:ea typeface="HiraKakuPro-W3"/>
              <a:cs typeface="HiraKakuPro-W3"/>
              <a:sym typeface="HiraKakuPro-W3"/>
            </a:endParaRPr>
          </a:p>
          <a:p>
            <a:pPr marL="0" lvl="0" indent="457200" algn="l" rtl="0">
              <a:spcBef>
                <a:spcPts val="0"/>
              </a:spcBef>
              <a:spcAft>
                <a:spcPts val="0"/>
              </a:spcAft>
              <a:buNone/>
            </a:pPr>
            <a:r>
              <a:rPr lang="ja">
                <a:latin typeface="HiraKakuPro-W3"/>
                <a:ea typeface="HiraKakuPro-W3"/>
                <a:cs typeface="HiraKakuPro-W3"/>
                <a:sym typeface="HiraKakuPro-W3"/>
              </a:rPr>
              <a:t>　</a:t>
            </a:r>
            <a:endParaRPr>
              <a:latin typeface="HiraKakuPro-W3"/>
              <a:ea typeface="HiraKakuPro-W3"/>
              <a:cs typeface="HiraKakuPro-W3"/>
              <a:sym typeface="HiraKakuPro-W3"/>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261</Words>
  <Application>Microsoft Macintosh PowerPoint</Application>
  <PresentationFormat>ユーザー設定</PresentationFormat>
  <Paragraphs>37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HiraKakuPro-W3</vt:lpstr>
      <vt:lpstr>Arial</vt:lpstr>
      <vt:lpstr>Courier New</vt:lpstr>
      <vt:lpstr>Simple Light</vt:lpstr>
      <vt:lpstr>学連大学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学連大学</dc:title>
  <cp:lastModifiedBy>安藤　慎吾</cp:lastModifiedBy>
  <cp:revision>3</cp:revision>
  <dcterms:modified xsi:type="dcterms:W3CDTF">2022-02-03T01:44:42Z</dcterms:modified>
</cp:coreProperties>
</file>